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77" r:id="rId2"/>
    <p:sldId id="278" r:id="rId3"/>
    <p:sldId id="270" r:id="rId4"/>
    <p:sldId id="276" r:id="rId5"/>
    <p:sldId id="275" r:id="rId6"/>
    <p:sldId id="274" r:id="rId7"/>
    <p:sldId id="268" r:id="rId8"/>
    <p:sldId id="272"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213955"/>
    <a:srgbClr val="335885"/>
    <a:srgbClr val="365E8E"/>
    <a:srgbClr val="659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25" autoAdjust="0"/>
    <p:restoredTop sz="94637"/>
  </p:normalViewPr>
  <p:slideViewPr>
    <p:cSldViewPr>
      <p:cViewPr varScale="1">
        <p:scale>
          <a:sx n="125" d="100"/>
          <a:sy n="125" d="100"/>
        </p:scale>
        <p:origin x="800" y="1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C607DA-C7BF-48F1-A102-80013FA9C66D}" type="datetimeFigureOut">
              <a:rPr lang="en-US" smtClean="0"/>
              <a:pPr/>
              <a:t>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7992A2-4FAA-42F9-88C5-1060EB484E5C}"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992A2-4FAA-42F9-88C5-1060EB484E5C}"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D7992A2-4FAA-42F9-88C5-1060EB484E5C}" type="slidenum">
              <a:rPr lang="en-US" smtClean="0"/>
              <a:pPr/>
              <a:t>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AA346B8-24E8-4607-BB74-AC79B8E2427A}" type="datetimeFigureOut">
              <a:rPr lang="en-US" smtClean="0"/>
              <a:pPr/>
              <a:t>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D07AE3-DD6C-41A5-82E7-424812C28C1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AA346B8-24E8-4607-BB74-AC79B8E2427A}" type="datetimeFigureOut">
              <a:rPr lang="en-US" smtClean="0"/>
              <a:pPr/>
              <a:t>6/20/21</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5D07AE3-DD6C-41A5-82E7-424812C28C1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PAWAN STUDY MATERIAL\DY PATIL\FUNDAMENTALS OF COMPUTER\PPT Source pics\1.png"/>
          <p:cNvPicPr>
            <a:picLocks noChangeAspect="1" noChangeArrowheads="1"/>
          </p:cNvPicPr>
          <p:nvPr/>
        </p:nvPicPr>
        <p:blipFill>
          <a:blip r:embed="rId3"/>
          <a:srcRect/>
          <a:stretch>
            <a:fillRect/>
          </a:stretch>
        </p:blipFill>
        <p:spPr bwMode="auto">
          <a:xfrm>
            <a:off x="0" y="1"/>
            <a:ext cx="9144000" cy="5143500"/>
          </a:xfrm>
          <a:prstGeom prst="rect">
            <a:avLst/>
          </a:prstGeom>
          <a:noFill/>
        </p:spPr>
      </p:pic>
      <p:sp>
        <p:nvSpPr>
          <p:cNvPr id="5" name="Rectangle 4">
            <a:extLst>
              <a:ext uri="{FF2B5EF4-FFF2-40B4-BE49-F238E27FC236}">
                <a16:creationId xmlns:a16="http://schemas.microsoft.com/office/drawing/2014/main" id="{10D31AE0-202D-4D90-8145-373AD9864B5F}"/>
              </a:ext>
            </a:extLst>
          </p:cNvPr>
          <p:cNvSpPr/>
          <p:nvPr/>
        </p:nvSpPr>
        <p:spPr>
          <a:xfrm>
            <a:off x="2133600" y="1200150"/>
            <a:ext cx="4800600" cy="2362200"/>
          </a:xfrm>
          <a:prstGeom prst="rect">
            <a:avLst/>
          </a:prstGeom>
          <a:solidFill>
            <a:schemeClr val="bg1">
              <a:lumMod val="8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IN" dirty="0"/>
          </a:p>
        </p:txBody>
      </p:sp>
      <p:sp>
        <p:nvSpPr>
          <p:cNvPr id="6" name="Rectangle 5"/>
          <p:cNvSpPr/>
          <p:nvPr/>
        </p:nvSpPr>
        <p:spPr>
          <a:xfrm>
            <a:off x="2438400" y="1123950"/>
            <a:ext cx="2286032" cy="1323439"/>
          </a:xfrm>
          <a:prstGeom prst="rect">
            <a:avLst/>
          </a:prstGeom>
        </p:spPr>
        <p:txBody>
          <a:bodyPr wrap="square">
            <a:spAutoFit/>
          </a:bodyPr>
          <a:lstStyle/>
          <a:p>
            <a:pPr algn="r"/>
            <a:r>
              <a:rPr lang="en-US" sz="4000" b="1" dirty="0">
                <a:solidFill>
                  <a:schemeClr val="accent5">
                    <a:lumMod val="50000"/>
                  </a:schemeClr>
                </a:solidFill>
              </a:rPr>
              <a:t>Business Plan</a:t>
            </a:r>
          </a:p>
        </p:txBody>
      </p:sp>
      <p:sp>
        <p:nvSpPr>
          <p:cNvPr id="7" name="Rectangle 6"/>
          <p:cNvSpPr/>
          <p:nvPr/>
        </p:nvSpPr>
        <p:spPr>
          <a:xfrm>
            <a:off x="4267200" y="2343150"/>
            <a:ext cx="411651" cy="369332"/>
          </a:xfrm>
          <a:prstGeom prst="rect">
            <a:avLst/>
          </a:prstGeom>
        </p:spPr>
        <p:txBody>
          <a:bodyPr wrap="none">
            <a:spAutoFit/>
          </a:bodyPr>
          <a:lstStyle/>
          <a:p>
            <a:r>
              <a:rPr lang="en-US" dirty="0"/>
              <a:t>By</a:t>
            </a:r>
          </a:p>
        </p:txBody>
      </p:sp>
      <p:sp>
        <p:nvSpPr>
          <p:cNvPr id="8" name="Rectangle 7"/>
          <p:cNvSpPr/>
          <p:nvPr/>
        </p:nvSpPr>
        <p:spPr>
          <a:xfrm>
            <a:off x="2133600" y="2647950"/>
            <a:ext cx="2569806" cy="400110"/>
          </a:xfrm>
          <a:prstGeom prst="rect">
            <a:avLst/>
          </a:prstGeom>
        </p:spPr>
        <p:txBody>
          <a:bodyPr wrap="square">
            <a:spAutoFit/>
          </a:bodyPr>
          <a:lstStyle/>
          <a:p>
            <a:pPr algn="r"/>
            <a:r>
              <a:rPr lang="en-US" sz="2000" b="1" dirty="0"/>
              <a:t>Pawan Mahadu Sarule</a:t>
            </a:r>
          </a:p>
        </p:txBody>
      </p:sp>
      <p:sp>
        <p:nvSpPr>
          <p:cNvPr id="9" name="Rectangle 8"/>
          <p:cNvSpPr/>
          <p:nvPr/>
        </p:nvSpPr>
        <p:spPr>
          <a:xfrm>
            <a:off x="1981200" y="3028950"/>
            <a:ext cx="2743200" cy="338554"/>
          </a:xfrm>
          <a:prstGeom prst="rect">
            <a:avLst/>
          </a:prstGeom>
        </p:spPr>
        <p:txBody>
          <a:bodyPr wrap="square">
            <a:spAutoFit/>
          </a:bodyPr>
          <a:lstStyle/>
          <a:p>
            <a:pPr algn="r"/>
            <a:r>
              <a:rPr lang="en-US" sz="1600" b="1" baseline="0" dirty="0"/>
              <a:t>Class: FYBCA(Sci)</a:t>
            </a:r>
          </a:p>
        </p:txBody>
      </p:sp>
      <p:cxnSp>
        <p:nvCxnSpPr>
          <p:cNvPr id="11" name="Straight Connector 10"/>
          <p:cNvCxnSpPr/>
          <p:nvPr/>
        </p:nvCxnSpPr>
        <p:spPr>
          <a:xfrm rot="5400000">
            <a:off x="3848100" y="2381250"/>
            <a:ext cx="2057400" cy="1588"/>
          </a:xfrm>
          <a:prstGeom prst="line">
            <a:avLst/>
          </a:prstGeom>
        </p:spPr>
        <p:style>
          <a:lnRef idx="1">
            <a:schemeClr val="dk1"/>
          </a:lnRef>
          <a:fillRef idx="0">
            <a:schemeClr val="dk1"/>
          </a:fillRef>
          <a:effectRef idx="0">
            <a:schemeClr val="dk1"/>
          </a:effectRef>
          <a:fontRef idx="minor">
            <a:schemeClr val="tx1"/>
          </a:fontRef>
        </p:style>
      </p:cxnSp>
      <p:pic>
        <p:nvPicPr>
          <p:cNvPr id="11266" name="Picture 2" descr="C:\Users\Admin\Downloads\pngwing.com (86).png"/>
          <p:cNvPicPr>
            <a:picLocks noChangeAspect="1" noChangeArrowheads="1"/>
          </p:cNvPicPr>
          <p:nvPr/>
        </p:nvPicPr>
        <p:blipFill>
          <a:blip r:embed="rId4" cstate="print"/>
          <a:srcRect/>
          <a:stretch>
            <a:fillRect/>
          </a:stretch>
        </p:blipFill>
        <p:spPr bwMode="auto">
          <a:xfrm>
            <a:off x="4343400" y="3333751"/>
            <a:ext cx="1304357" cy="1809749"/>
          </a:xfrm>
          <a:prstGeom prst="rect">
            <a:avLst/>
          </a:prstGeom>
          <a:noFill/>
        </p:spPr>
      </p:pic>
      <p:pic>
        <p:nvPicPr>
          <p:cNvPr id="12290" name="Picture 2" descr="C:\Users\Admin\Downloads\pngwing.com (94).png"/>
          <p:cNvPicPr>
            <a:picLocks noChangeAspect="1" noChangeArrowheads="1"/>
          </p:cNvPicPr>
          <p:nvPr/>
        </p:nvPicPr>
        <p:blipFill>
          <a:blip r:embed="rId5" cstate="print"/>
          <a:srcRect/>
          <a:stretch>
            <a:fillRect/>
          </a:stretch>
        </p:blipFill>
        <p:spPr bwMode="auto">
          <a:xfrm>
            <a:off x="4876800" y="1422864"/>
            <a:ext cx="2070809" cy="1910885"/>
          </a:xfrm>
          <a:prstGeom prst="rect">
            <a:avLst/>
          </a:prstGeom>
          <a:noFill/>
        </p:spPr>
      </p:pic>
      <p:sp>
        <p:nvSpPr>
          <p:cNvPr id="13" name="Rectangle 12">
            <a:extLst>
              <a:ext uri="{FF2B5EF4-FFF2-40B4-BE49-F238E27FC236}">
                <a16:creationId xmlns:a16="http://schemas.microsoft.com/office/drawing/2014/main" id="{10D31AE0-202D-4D90-8145-373AD9864B5F}"/>
              </a:ext>
            </a:extLst>
          </p:cNvPr>
          <p:cNvSpPr/>
          <p:nvPr/>
        </p:nvSpPr>
        <p:spPr>
          <a:xfrm>
            <a:off x="5029200" y="1657350"/>
            <a:ext cx="1219200" cy="76200"/>
          </a:xfrm>
          <a:prstGeom prst="rect">
            <a:avLst/>
          </a:prstGeom>
          <a:solidFill>
            <a:schemeClr val="bg1">
              <a:lumMod val="85000"/>
            </a:schemeClr>
          </a:solid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square" rtlCol="0" anchor="ctr">
            <a:noAutofit/>
          </a:bodyPr>
          <a:lstStyle/>
          <a:p>
            <a:pPr algn="ct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1029" name="Picture 5" descr="C:\Users\Admin\Downloads\pngwing.com (87).png"/>
          <p:cNvPicPr>
            <a:picLocks noChangeAspect="1" noChangeArrowheads="1"/>
          </p:cNvPicPr>
          <p:nvPr/>
        </p:nvPicPr>
        <p:blipFill>
          <a:blip r:embed="rId3"/>
          <a:srcRect/>
          <a:stretch>
            <a:fillRect/>
          </a:stretch>
        </p:blipFill>
        <p:spPr bwMode="auto">
          <a:xfrm>
            <a:off x="152400" y="1166564"/>
            <a:ext cx="2743199" cy="3767385"/>
          </a:xfrm>
          <a:prstGeom prst="rect">
            <a:avLst/>
          </a:prstGeom>
          <a:noFill/>
        </p:spPr>
      </p:pic>
      <p:sp>
        <p:nvSpPr>
          <p:cNvPr id="10" name="Rectangle 9"/>
          <p:cNvSpPr/>
          <p:nvPr/>
        </p:nvSpPr>
        <p:spPr>
          <a:xfrm>
            <a:off x="0" y="209550"/>
            <a:ext cx="9144000" cy="646331"/>
          </a:xfrm>
          <a:prstGeom prst="rect">
            <a:avLst/>
          </a:prstGeom>
        </p:spPr>
        <p:txBody>
          <a:bodyPr wrap="square">
            <a:spAutoFit/>
          </a:bodyPr>
          <a:lstStyle/>
          <a:p>
            <a:pPr algn="ctr">
              <a:defRPr/>
            </a:pPr>
            <a:r>
              <a:rPr lang="en-US" sz="3600" b="1" dirty="0">
                <a:solidFill>
                  <a:srgbClr val="663300"/>
                </a:solidFill>
                <a:latin typeface="Lucida Handwriting" pitchFamily="66" charset="0"/>
              </a:rPr>
              <a:t>Objective</a:t>
            </a:r>
            <a:endParaRPr lang="en-US" sz="3600" b="1" dirty="0">
              <a:latin typeface="Lucida Handwriting" pitchFamily="66" charset="0"/>
            </a:endParaRPr>
          </a:p>
        </p:txBody>
      </p:sp>
      <p:sp>
        <p:nvSpPr>
          <p:cNvPr id="12" name="Rectangle 11"/>
          <p:cNvSpPr/>
          <p:nvPr/>
        </p:nvSpPr>
        <p:spPr>
          <a:xfrm>
            <a:off x="2590800" y="895350"/>
            <a:ext cx="4724400" cy="1200329"/>
          </a:xfrm>
          <a:prstGeom prst="rect">
            <a:avLst/>
          </a:prstGeom>
        </p:spPr>
        <p:txBody>
          <a:bodyPr wrap="square">
            <a:spAutoFit/>
          </a:bodyPr>
          <a:lstStyle/>
          <a:p>
            <a:pPr>
              <a:defRPr/>
            </a:pPr>
            <a:r>
              <a:rPr lang="en-US" sz="2400" b="1" dirty="0">
                <a:solidFill>
                  <a:srgbClr val="663300"/>
                </a:solidFill>
                <a:latin typeface="Lucida Calligraphy" pitchFamily="66" charset="0"/>
              </a:rPr>
              <a:t>Profit that allow us to open more branches in all parts of Mexico.</a:t>
            </a:r>
          </a:p>
        </p:txBody>
      </p:sp>
      <p:pic>
        <p:nvPicPr>
          <p:cNvPr id="13" name="Picture 2" descr="C:\Users\Admin\Downloads\pngwing.com (86).png"/>
          <p:cNvPicPr>
            <a:picLocks noChangeAspect="1" noChangeArrowheads="1"/>
          </p:cNvPicPr>
          <p:nvPr/>
        </p:nvPicPr>
        <p:blipFill>
          <a:blip r:embed="rId4" cstate="print"/>
          <a:srcRect/>
          <a:stretch>
            <a:fillRect/>
          </a:stretch>
        </p:blipFill>
        <p:spPr bwMode="auto">
          <a:xfrm>
            <a:off x="0" y="0"/>
            <a:ext cx="762000" cy="1057248"/>
          </a:xfrm>
          <a:prstGeom prst="rect">
            <a:avLst/>
          </a:prstGeom>
          <a:noFill/>
        </p:spPr>
      </p:pic>
      <p:pic>
        <p:nvPicPr>
          <p:cNvPr id="13314" name="Picture 2" descr="C:\Users\Admin\Downloads\pngwing.com (95).png"/>
          <p:cNvPicPr>
            <a:picLocks noChangeAspect="1" noChangeArrowheads="1"/>
          </p:cNvPicPr>
          <p:nvPr/>
        </p:nvPicPr>
        <p:blipFill>
          <a:blip r:embed="rId5" cstate="print"/>
          <a:srcRect/>
          <a:stretch>
            <a:fillRect/>
          </a:stretch>
        </p:blipFill>
        <p:spPr bwMode="auto">
          <a:xfrm>
            <a:off x="4953000" y="2123718"/>
            <a:ext cx="3432001" cy="279118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2050" name="Picture 2" descr="G:\PAWAN STUDY MATERIAL\DY PATIL\FUNDAMENTALS OF COMPUTER\Bussiness plan source\3.jpe"/>
          <p:cNvPicPr>
            <a:picLocks noChangeAspect="1" noChangeArrowheads="1"/>
          </p:cNvPicPr>
          <p:nvPr/>
        </p:nvPicPr>
        <p:blipFill>
          <a:blip r:embed="rId2" cstate="print"/>
          <a:srcRect/>
          <a:stretch>
            <a:fillRect/>
          </a:stretch>
        </p:blipFill>
        <p:spPr bwMode="auto">
          <a:xfrm>
            <a:off x="152400" y="2476500"/>
            <a:ext cx="3276600" cy="2457450"/>
          </a:xfrm>
          <a:prstGeom prst="rect">
            <a:avLst/>
          </a:prstGeom>
          <a:noFill/>
        </p:spPr>
      </p:pic>
      <p:pic>
        <p:nvPicPr>
          <p:cNvPr id="2052" name="Picture 4" descr="C:\Users\Admin\Downloads\pngwing.com (85).png"/>
          <p:cNvPicPr>
            <a:picLocks noChangeAspect="1" noChangeArrowheads="1"/>
          </p:cNvPicPr>
          <p:nvPr/>
        </p:nvPicPr>
        <p:blipFill>
          <a:blip r:embed="rId3"/>
          <a:srcRect/>
          <a:stretch>
            <a:fillRect/>
          </a:stretch>
        </p:blipFill>
        <p:spPr bwMode="auto">
          <a:xfrm>
            <a:off x="5715000" y="285750"/>
            <a:ext cx="3210081" cy="3257550"/>
          </a:xfrm>
          <a:prstGeom prst="rect">
            <a:avLst/>
          </a:prstGeom>
          <a:noFill/>
        </p:spPr>
      </p:pic>
      <p:sp>
        <p:nvSpPr>
          <p:cNvPr id="7" name="Rectangle 6"/>
          <p:cNvSpPr/>
          <p:nvPr/>
        </p:nvSpPr>
        <p:spPr>
          <a:xfrm>
            <a:off x="0" y="209550"/>
            <a:ext cx="9144000" cy="646331"/>
          </a:xfrm>
          <a:prstGeom prst="rect">
            <a:avLst/>
          </a:prstGeom>
        </p:spPr>
        <p:txBody>
          <a:bodyPr wrap="square">
            <a:spAutoFit/>
          </a:bodyPr>
          <a:lstStyle/>
          <a:p>
            <a:pPr algn="ctr">
              <a:defRPr/>
            </a:pPr>
            <a:r>
              <a:rPr lang="en-US" sz="3600" b="1" dirty="0">
                <a:solidFill>
                  <a:srgbClr val="663300"/>
                </a:solidFill>
                <a:latin typeface="Lucida Handwriting" pitchFamily="66" charset="0"/>
              </a:rPr>
              <a:t>Scope</a:t>
            </a:r>
            <a:endParaRPr lang="en-US" sz="3600" b="1" dirty="0">
              <a:latin typeface="Lucida Handwriting" pitchFamily="66" charset="0"/>
            </a:endParaRPr>
          </a:p>
        </p:txBody>
      </p:sp>
      <p:sp>
        <p:nvSpPr>
          <p:cNvPr id="8" name="Rectangle 7"/>
          <p:cNvSpPr/>
          <p:nvPr/>
        </p:nvSpPr>
        <p:spPr>
          <a:xfrm>
            <a:off x="152400" y="1123950"/>
            <a:ext cx="5562600" cy="830997"/>
          </a:xfrm>
          <a:prstGeom prst="rect">
            <a:avLst/>
          </a:prstGeom>
        </p:spPr>
        <p:txBody>
          <a:bodyPr wrap="square">
            <a:spAutoFit/>
          </a:bodyPr>
          <a:lstStyle/>
          <a:p>
            <a:pPr>
              <a:defRPr/>
            </a:pPr>
            <a:r>
              <a:rPr lang="en-US" sz="2400" b="1" dirty="0">
                <a:solidFill>
                  <a:srgbClr val="663300"/>
                </a:solidFill>
                <a:latin typeface="Lucida Calligraphy" pitchFamily="66" charset="0"/>
              </a:rPr>
              <a:t>To present our product in a conference</a:t>
            </a:r>
          </a:p>
        </p:txBody>
      </p:sp>
      <p:sp>
        <p:nvSpPr>
          <p:cNvPr id="9" name="Rectangle 8"/>
          <p:cNvSpPr/>
          <p:nvPr/>
        </p:nvSpPr>
        <p:spPr>
          <a:xfrm>
            <a:off x="3657600" y="3638550"/>
            <a:ext cx="5105400" cy="830997"/>
          </a:xfrm>
          <a:prstGeom prst="rect">
            <a:avLst/>
          </a:prstGeom>
        </p:spPr>
        <p:txBody>
          <a:bodyPr wrap="square">
            <a:spAutoFit/>
          </a:bodyPr>
          <a:lstStyle/>
          <a:p>
            <a:pPr>
              <a:defRPr/>
            </a:pPr>
            <a:r>
              <a:rPr lang="en-US" sz="2400" b="1" dirty="0">
                <a:solidFill>
                  <a:srgbClr val="663300"/>
                </a:solidFill>
                <a:latin typeface="Lucida Calligraphy" pitchFamily="66" charset="0"/>
              </a:rPr>
              <a:t>Providing a quality service at a good cost</a:t>
            </a:r>
          </a:p>
        </p:txBody>
      </p:sp>
      <p:pic>
        <p:nvPicPr>
          <p:cNvPr id="10" name="Picture 2" descr="C:\Users\Admin\Downloads\pngwing.com (86).png"/>
          <p:cNvPicPr>
            <a:picLocks noChangeAspect="1" noChangeArrowheads="1"/>
          </p:cNvPicPr>
          <p:nvPr/>
        </p:nvPicPr>
        <p:blipFill>
          <a:blip r:embed="rId4" cstate="print"/>
          <a:srcRect/>
          <a:stretch>
            <a:fillRect/>
          </a:stretch>
        </p:blipFill>
        <p:spPr bwMode="auto">
          <a:xfrm>
            <a:off x="0" y="0"/>
            <a:ext cx="762000" cy="1057248"/>
          </a:xfrm>
          <a:prstGeom prst="rect">
            <a:avLst/>
          </a:prstGeom>
          <a:noFill/>
        </p:spPr>
      </p:pic>
      <p:pic>
        <p:nvPicPr>
          <p:cNvPr id="11" name="Picture 2" descr="C:\Users\Admin\Downloads\pngwing.com (86).png"/>
          <p:cNvPicPr>
            <a:picLocks noChangeAspect="1" noChangeArrowheads="1"/>
          </p:cNvPicPr>
          <p:nvPr/>
        </p:nvPicPr>
        <p:blipFill>
          <a:blip r:embed="rId4" cstate="print"/>
          <a:srcRect/>
          <a:stretch>
            <a:fillRect/>
          </a:stretch>
        </p:blipFill>
        <p:spPr bwMode="auto">
          <a:xfrm>
            <a:off x="8382000" y="4086252"/>
            <a:ext cx="762000" cy="1057248"/>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3074" name="Picture 2" descr="G:\PAWAN STUDY MATERIAL\DY PATIL\FUNDAMENTALS OF COMPUTER\Bussiness plan source\4a55667e634d5986cea87aaf90732204489f8.png"/>
          <p:cNvPicPr>
            <a:picLocks noChangeAspect="1" noChangeArrowheads="1"/>
          </p:cNvPicPr>
          <p:nvPr/>
        </p:nvPicPr>
        <p:blipFill>
          <a:blip r:embed="rId2"/>
          <a:srcRect/>
          <a:stretch>
            <a:fillRect/>
          </a:stretch>
        </p:blipFill>
        <p:spPr bwMode="auto">
          <a:xfrm>
            <a:off x="5715000" y="590550"/>
            <a:ext cx="3047748" cy="1377582"/>
          </a:xfrm>
          <a:prstGeom prst="rect">
            <a:avLst/>
          </a:prstGeom>
          <a:noFill/>
        </p:spPr>
      </p:pic>
      <p:pic>
        <p:nvPicPr>
          <p:cNvPr id="9218" name="Picture 2" descr="C:\Users\Admin\Downloads\pngwing.com (89).png"/>
          <p:cNvPicPr>
            <a:picLocks noChangeAspect="1" noChangeArrowheads="1"/>
          </p:cNvPicPr>
          <p:nvPr/>
        </p:nvPicPr>
        <p:blipFill>
          <a:blip r:embed="rId3"/>
          <a:srcRect/>
          <a:stretch>
            <a:fillRect/>
          </a:stretch>
        </p:blipFill>
        <p:spPr bwMode="auto">
          <a:xfrm>
            <a:off x="457200" y="1733550"/>
            <a:ext cx="3733800" cy="3208734"/>
          </a:xfrm>
          <a:prstGeom prst="rect">
            <a:avLst/>
          </a:prstGeom>
          <a:noFill/>
        </p:spPr>
      </p:pic>
      <p:sp>
        <p:nvSpPr>
          <p:cNvPr id="7" name="Rectangle 6"/>
          <p:cNvSpPr/>
          <p:nvPr/>
        </p:nvSpPr>
        <p:spPr>
          <a:xfrm>
            <a:off x="0" y="209550"/>
            <a:ext cx="8915400" cy="646331"/>
          </a:xfrm>
          <a:prstGeom prst="rect">
            <a:avLst/>
          </a:prstGeom>
        </p:spPr>
        <p:txBody>
          <a:bodyPr wrap="square">
            <a:spAutoFit/>
          </a:bodyPr>
          <a:lstStyle/>
          <a:p>
            <a:pPr algn="ctr">
              <a:defRPr/>
            </a:pPr>
            <a:r>
              <a:rPr lang="en-US" sz="3600" b="1" dirty="0">
                <a:solidFill>
                  <a:srgbClr val="663300"/>
                </a:solidFill>
                <a:latin typeface="Lucida Handwriting" pitchFamily="66" charset="0"/>
              </a:rPr>
              <a:t>Strategies</a:t>
            </a:r>
          </a:p>
        </p:txBody>
      </p:sp>
      <p:sp>
        <p:nvSpPr>
          <p:cNvPr id="8" name="Rectangle 7"/>
          <p:cNvSpPr/>
          <p:nvPr/>
        </p:nvSpPr>
        <p:spPr>
          <a:xfrm>
            <a:off x="152400" y="1123950"/>
            <a:ext cx="5562600" cy="461665"/>
          </a:xfrm>
          <a:prstGeom prst="rect">
            <a:avLst/>
          </a:prstGeom>
        </p:spPr>
        <p:txBody>
          <a:bodyPr wrap="square">
            <a:spAutoFit/>
          </a:bodyPr>
          <a:lstStyle/>
          <a:p>
            <a:pPr>
              <a:defRPr/>
            </a:pPr>
            <a:r>
              <a:rPr lang="en-US" sz="2400" b="1">
                <a:solidFill>
                  <a:srgbClr val="663300"/>
                </a:solidFill>
                <a:latin typeface="Lucida Calligraphy" pitchFamily="66" charset="0"/>
              </a:rPr>
              <a:t>Offer special prices to customers</a:t>
            </a:r>
            <a:endParaRPr lang="en-US" sz="2400" b="1" dirty="0">
              <a:solidFill>
                <a:srgbClr val="663300"/>
              </a:solidFill>
              <a:latin typeface="Lucida Calligraphy" pitchFamily="66" charset="0"/>
            </a:endParaRPr>
          </a:p>
        </p:txBody>
      </p:sp>
      <p:pic>
        <p:nvPicPr>
          <p:cNvPr id="9" name="Picture 2" descr="C:\Users\Admin\Downloads\pngwing.com (86).png"/>
          <p:cNvPicPr>
            <a:picLocks noChangeAspect="1" noChangeArrowheads="1"/>
          </p:cNvPicPr>
          <p:nvPr/>
        </p:nvPicPr>
        <p:blipFill>
          <a:blip r:embed="rId4" cstate="print"/>
          <a:srcRect/>
          <a:stretch>
            <a:fillRect/>
          </a:stretch>
        </p:blipFill>
        <p:spPr bwMode="auto">
          <a:xfrm>
            <a:off x="0" y="0"/>
            <a:ext cx="762000" cy="1057248"/>
          </a:xfrm>
          <a:prstGeom prst="rect">
            <a:avLst/>
          </a:prstGeom>
          <a:noFill/>
        </p:spPr>
      </p:pic>
      <p:pic>
        <p:nvPicPr>
          <p:cNvPr id="10" name="Picture 2" descr="C:\Users\Admin\Downloads\pngwing.com (86).png"/>
          <p:cNvPicPr>
            <a:picLocks noChangeAspect="1" noChangeArrowheads="1"/>
          </p:cNvPicPr>
          <p:nvPr/>
        </p:nvPicPr>
        <p:blipFill>
          <a:blip r:embed="rId5" cstate="print"/>
          <a:srcRect/>
          <a:stretch>
            <a:fillRect/>
          </a:stretch>
        </p:blipFill>
        <p:spPr bwMode="auto">
          <a:xfrm>
            <a:off x="7848600" y="3346178"/>
            <a:ext cx="1295400" cy="179732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4098" name="Picture 2" descr="G:\PAWAN STUDY MATERIAL\DY PATIL\FUNDAMENTALS OF COMPUTER\Bussiness plan source\6d678c12c56f5e10261556843bf420e71f1cf.jpe"/>
          <p:cNvPicPr>
            <a:picLocks noChangeAspect="1" noChangeArrowheads="1"/>
          </p:cNvPicPr>
          <p:nvPr/>
        </p:nvPicPr>
        <p:blipFill>
          <a:blip r:embed="rId2" cstate="print"/>
          <a:srcRect/>
          <a:stretch>
            <a:fillRect/>
          </a:stretch>
        </p:blipFill>
        <p:spPr bwMode="auto">
          <a:xfrm>
            <a:off x="5715000" y="209550"/>
            <a:ext cx="3180836" cy="2362200"/>
          </a:xfrm>
          <a:prstGeom prst="rect">
            <a:avLst/>
          </a:prstGeom>
          <a:noFill/>
        </p:spPr>
      </p:pic>
      <p:pic>
        <p:nvPicPr>
          <p:cNvPr id="10242" name="Picture 2" descr="C:\Users\Admin\Downloads\pngwing.com (90).png"/>
          <p:cNvPicPr>
            <a:picLocks noChangeAspect="1" noChangeArrowheads="1"/>
          </p:cNvPicPr>
          <p:nvPr/>
        </p:nvPicPr>
        <p:blipFill>
          <a:blip r:embed="rId3"/>
          <a:srcRect/>
          <a:stretch>
            <a:fillRect/>
          </a:stretch>
        </p:blipFill>
        <p:spPr bwMode="auto">
          <a:xfrm flipH="1">
            <a:off x="152396" y="0"/>
            <a:ext cx="3810003" cy="4933950"/>
          </a:xfrm>
          <a:prstGeom prst="rect">
            <a:avLst/>
          </a:prstGeom>
          <a:noFill/>
        </p:spPr>
      </p:pic>
      <p:sp>
        <p:nvSpPr>
          <p:cNvPr id="7" name="Rectangle 6"/>
          <p:cNvSpPr/>
          <p:nvPr/>
        </p:nvSpPr>
        <p:spPr>
          <a:xfrm>
            <a:off x="0" y="209550"/>
            <a:ext cx="8915400" cy="646331"/>
          </a:xfrm>
          <a:prstGeom prst="rect">
            <a:avLst/>
          </a:prstGeom>
        </p:spPr>
        <p:txBody>
          <a:bodyPr wrap="square">
            <a:spAutoFit/>
          </a:bodyPr>
          <a:lstStyle/>
          <a:p>
            <a:pPr algn="ctr">
              <a:defRPr/>
            </a:pPr>
            <a:r>
              <a:rPr lang="en-US" sz="3600" b="1" dirty="0">
                <a:solidFill>
                  <a:srgbClr val="663300"/>
                </a:solidFill>
                <a:latin typeface="Lucida Handwriting" pitchFamily="66" charset="0"/>
              </a:rPr>
              <a:t>Goal</a:t>
            </a:r>
          </a:p>
        </p:txBody>
      </p:sp>
      <p:sp>
        <p:nvSpPr>
          <p:cNvPr id="8" name="Rectangle 7"/>
          <p:cNvSpPr/>
          <p:nvPr/>
        </p:nvSpPr>
        <p:spPr>
          <a:xfrm>
            <a:off x="3962400" y="2724150"/>
            <a:ext cx="5181600" cy="954107"/>
          </a:xfrm>
          <a:prstGeom prst="rect">
            <a:avLst/>
          </a:prstGeom>
        </p:spPr>
        <p:txBody>
          <a:bodyPr wrap="square">
            <a:spAutoFit/>
          </a:bodyPr>
          <a:lstStyle/>
          <a:p>
            <a:pPr>
              <a:defRPr/>
            </a:pPr>
            <a:r>
              <a:rPr lang="en-US" sz="2800" b="1" dirty="0">
                <a:solidFill>
                  <a:srgbClr val="663300"/>
                </a:solidFill>
                <a:latin typeface="Lucida Calligraphy" pitchFamily="66" charset="0"/>
              </a:rPr>
              <a:t>Buy the merchandise in Chiapas</a:t>
            </a:r>
          </a:p>
        </p:txBody>
      </p:sp>
      <p:pic>
        <p:nvPicPr>
          <p:cNvPr id="9" name="Picture 2" descr="C:\Users\Admin\Downloads\pngwing.com (86).png"/>
          <p:cNvPicPr>
            <a:picLocks noChangeAspect="1" noChangeArrowheads="1"/>
          </p:cNvPicPr>
          <p:nvPr/>
        </p:nvPicPr>
        <p:blipFill>
          <a:blip r:embed="rId4" cstate="print"/>
          <a:srcRect/>
          <a:stretch>
            <a:fillRect/>
          </a:stretch>
        </p:blipFill>
        <p:spPr bwMode="auto">
          <a:xfrm>
            <a:off x="8001000" y="3557628"/>
            <a:ext cx="1143000" cy="1585872"/>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8194" name="Picture 2" descr="C:\Users\Admin\Downloads\pngwing.com (84).png"/>
          <p:cNvPicPr>
            <a:picLocks noChangeAspect="1" noChangeArrowheads="1"/>
          </p:cNvPicPr>
          <p:nvPr/>
        </p:nvPicPr>
        <p:blipFill>
          <a:blip r:embed="rId2"/>
          <a:srcRect/>
          <a:stretch>
            <a:fillRect/>
          </a:stretch>
        </p:blipFill>
        <p:spPr bwMode="auto">
          <a:xfrm>
            <a:off x="5486400" y="209551"/>
            <a:ext cx="3125306" cy="3400958"/>
          </a:xfrm>
          <a:prstGeom prst="rect">
            <a:avLst/>
          </a:prstGeom>
          <a:noFill/>
        </p:spPr>
      </p:pic>
      <p:pic>
        <p:nvPicPr>
          <p:cNvPr id="8195" name="Picture 3" descr="C:\Users\Admin\Downloads\pngwing.com (91).png"/>
          <p:cNvPicPr>
            <a:picLocks noChangeAspect="1" noChangeArrowheads="1"/>
          </p:cNvPicPr>
          <p:nvPr/>
        </p:nvPicPr>
        <p:blipFill>
          <a:blip r:embed="rId3"/>
          <a:srcRect l="9045"/>
          <a:stretch>
            <a:fillRect/>
          </a:stretch>
        </p:blipFill>
        <p:spPr bwMode="auto">
          <a:xfrm>
            <a:off x="0" y="1855112"/>
            <a:ext cx="3733800" cy="3078837"/>
          </a:xfrm>
          <a:prstGeom prst="rect">
            <a:avLst/>
          </a:prstGeom>
          <a:noFill/>
        </p:spPr>
      </p:pic>
      <p:sp>
        <p:nvSpPr>
          <p:cNvPr id="8" name="Rectangle 7"/>
          <p:cNvSpPr/>
          <p:nvPr/>
        </p:nvSpPr>
        <p:spPr>
          <a:xfrm>
            <a:off x="762000" y="285750"/>
            <a:ext cx="4495800" cy="1569660"/>
          </a:xfrm>
          <a:prstGeom prst="rect">
            <a:avLst/>
          </a:prstGeom>
        </p:spPr>
        <p:txBody>
          <a:bodyPr wrap="square">
            <a:spAutoFit/>
          </a:bodyPr>
          <a:lstStyle/>
          <a:p>
            <a:pPr>
              <a:defRPr/>
            </a:pPr>
            <a:r>
              <a:rPr lang="en-US" sz="3200" b="1" dirty="0">
                <a:solidFill>
                  <a:srgbClr val="663300"/>
                </a:solidFill>
                <a:latin typeface="Lucida Calligraphy" pitchFamily="66" charset="0"/>
              </a:rPr>
              <a:t>Achieve have a broad menu agree to our consumers</a:t>
            </a:r>
          </a:p>
        </p:txBody>
      </p:sp>
      <p:pic>
        <p:nvPicPr>
          <p:cNvPr id="9" name="Picture 2" descr="C:\Users\Admin\Downloads\pngwing.com (86).png"/>
          <p:cNvPicPr>
            <a:picLocks noChangeAspect="1" noChangeArrowheads="1"/>
          </p:cNvPicPr>
          <p:nvPr/>
        </p:nvPicPr>
        <p:blipFill>
          <a:blip r:embed="rId4" cstate="print"/>
          <a:srcRect/>
          <a:stretch>
            <a:fillRect/>
          </a:stretch>
        </p:blipFill>
        <p:spPr bwMode="auto">
          <a:xfrm>
            <a:off x="0" y="0"/>
            <a:ext cx="762000" cy="1057248"/>
          </a:xfrm>
          <a:prstGeom prst="rect">
            <a:avLst/>
          </a:prstGeom>
          <a:noFill/>
        </p:spPr>
      </p:pic>
      <p:pic>
        <p:nvPicPr>
          <p:cNvPr id="10" name="Picture 2" descr="C:\Users\Admin\Downloads\pngwing.com (86).png"/>
          <p:cNvPicPr>
            <a:picLocks noChangeAspect="1" noChangeArrowheads="1"/>
          </p:cNvPicPr>
          <p:nvPr/>
        </p:nvPicPr>
        <p:blipFill>
          <a:blip r:embed="rId5" cstate="print"/>
          <a:srcRect/>
          <a:stretch>
            <a:fillRect/>
          </a:stretch>
        </p:blipFill>
        <p:spPr bwMode="auto">
          <a:xfrm>
            <a:off x="8153400" y="3769078"/>
            <a:ext cx="990600" cy="1374422"/>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6148" name="Picture 4" descr="C:\Users\Admin\Downloads\pngwing.com (92).png"/>
          <p:cNvPicPr>
            <a:picLocks noChangeAspect="1" noChangeArrowheads="1"/>
          </p:cNvPicPr>
          <p:nvPr/>
        </p:nvPicPr>
        <p:blipFill>
          <a:blip r:embed="rId2"/>
          <a:srcRect l="7701" r="13227" b="10383"/>
          <a:stretch>
            <a:fillRect/>
          </a:stretch>
        </p:blipFill>
        <p:spPr bwMode="auto">
          <a:xfrm>
            <a:off x="5506675" y="1200150"/>
            <a:ext cx="3414299" cy="3657599"/>
          </a:xfrm>
          <a:prstGeom prst="rect">
            <a:avLst/>
          </a:prstGeom>
          <a:noFill/>
        </p:spPr>
      </p:pic>
      <p:pic>
        <p:nvPicPr>
          <p:cNvPr id="6149" name="Picture 5" descr="C:\Users\Admin\Downloads\pngwing.com (93).png"/>
          <p:cNvPicPr>
            <a:picLocks noChangeAspect="1" noChangeArrowheads="1"/>
          </p:cNvPicPr>
          <p:nvPr/>
        </p:nvPicPr>
        <p:blipFill>
          <a:blip r:embed="rId3"/>
          <a:srcRect/>
          <a:stretch>
            <a:fillRect/>
          </a:stretch>
        </p:blipFill>
        <p:spPr bwMode="auto">
          <a:xfrm>
            <a:off x="152400" y="209550"/>
            <a:ext cx="3450880" cy="4735573"/>
          </a:xfrm>
          <a:prstGeom prst="rect">
            <a:avLst/>
          </a:prstGeom>
          <a:noFill/>
        </p:spPr>
      </p:pic>
      <p:sp>
        <p:nvSpPr>
          <p:cNvPr id="8" name="Rectangle 7"/>
          <p:cNvSpPr/>
          <p:nvPr/>
        </p:nvSpPr>
        <p:spPr>
          <a:xfrm>
            <a:off x="0" y="249019"/>
            <a:ext cx="8915400" cy="646331"/>
          </a:xfrm>
          <a:prstGeom prst="rect">
            <a:avLst/>
          </a:prstGeom>
        </p:spPr>
        <p:txBody>
          <a:bodyPr wrap="square">
            <a:spAutoFit/>
          </a:bodyPr>
          <a:lstStyle/>
          <a:p>
            <a:pPr algn="ctr">
              <a:defRPr/>
            </a:pPr>
            <a:r>
              <a:rPr lang="en-US" sz="3600" b="1" dirty="0">
                <a:solidFill>
                  <a:srgbClr val="663300"/>
                </a:solidFill>
                <a:latin typeface="Lucida Handwriting" pitchFamily="66" charset="0"/>
              </a:rPr>
              <a:t>Purpose</a:t>
            </a:r>
          </a:p>
        </p:txBody>
      </p:sp>
      <p:sp>
        <p:nvSpPr>
          <p:cNvPr id="9" name="Rectangle 8"/>
          <p:cNvSpPr/>
          <p:nvPr/>
        </p:nvSpPr>
        <p:spPr>
          <a:xfrm>
            <a:off x="3048000" y="1276350"/>
            <a:ext cx="2667000" cy="3139321"/>
          </a:xfrm>
          <a:prstGeom prst="rect">
            <a:avLst/>
          </a:prstGeom>
        </p:spPr>
        <p:txBody>
          <a:bodyPr wrap="square">
            <a:spAutoFit/>
          </a:bodyPr>
          <a:lstStyle/>
          <a:p>
            <a:pPr algn="ctr">
              <a:defRPr/>
            </a:pPr>
            <a:r>
              <a:rPr lang="en-US" b="1" dirty="0">
                <a:solidFill>
                  <a:srgbClr val="663300"/>
                </a:solidFill>
                <a:latin typeface="Lucida Calligraphy" pitchFamily="66" charset="0"/>
              </a:rPr>
              <a:t>We are committed to selling coffee which also meet the need for quality of demanding customers, we will also be using resources and procedures for the best flavor and aroma of our coffee.</a:t>
            </a:r>
          </a:p>
        </p:txBody>
      </p:sp>
      <p:pic>
        <p:nvPicPr>
          <p:cNvPr id="10" name="Picture 2" descr="C:\Users\Admin\Downloads\pngwing.com (86).png"/>
          <p:cNvPicPr>
            <a:picLocks noChangeAspect="1" noChangeArrowheads="1"/>
          </p:cNvPicPr>
          <p:nvPr/>
        </p:nvPicPr>
        <p:blipFill>
          <a:blip r:embed="rId4" cstate="print"/>
          <a:srcRect/>
          <a:stretch>
            <a:fillRect/>
          </a:stretch>
        </p:blipFill>
        <p:spPr bwMode="auto">
          <a:xfrm>
            <a:off x="8305800" y="0"/>
            <a:ext cx="838200" cy="1057248"/>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rallelogram 1025">
            <a:extLst>
              <a:ext uri="{FF2B5EF4-FFF2-40B4-BE49-F238E27FC236}">
                <a16:creationId xmlns:a16="http://schemas.microsoft.com/office/drawing/2014/main" id="{94F179FD-8C83-0642-AC39-55060EB10C64}"/>
              </a:ext>
            </a:extLst>
          </p:cNvPr>
          <p:cNvSpPr/>
          <p:nvPr/>
        </p:nvSpPr>
        <p:spPr>
          <a:xfrm flipH="1">
            <a:off x="-13648" y="0"/>
            <a:ext cx="9157648" cy="51435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335885">
                  <a:shade val="30000"/>
                  <a:satMod val="115000"/>
                </a:srgbClr>
              </a:gs>
              <a:gs pos="50000">
                <a:srgbClr val="335885">
                  <a:shade val="67500"/>
                  <a:satMod val="115000"/>
                </a:srgbClr>
              </a:gs>
              <a:gs pos="100000">
                <a:srgbClr val="335885">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 name="Parallelogram 1025">
            <a:extLst>
              <a:ext uri="{FF2B5EF4-FFF2-40B4-BE49-F238E27FC236}">
                <a16:creationId xmlns:a16="http://schemas.microsoft.com/office/drawing/2014/main" id="{94F179FD-8C83-0642-AC39-55060EB10C64}"/>
              </a:ext>
            </a:extLst>
          </p:cNvPr>
          <p:cNvSpPr/>
          <p:nvPr/>
        </p:nvSpPr>
        <p:spPr>
          <a:xfrm flipH="1">
            <a:off x="152400" y="209550"/>
            <a:ext cx="8763000" cy="4724400"/>
          </a:xfrm>
          <a:custGeom>
            <a:avLst/>
            <a:gdLst>
              <a:gd name="connsiteX0" fmla="*/ 0 w 10413242"/>
              <a:gd name="connsiteY0" fmla="*/ 6858000 h 6858000"/>
              <a:gd name="connsiteX1" fmla="*/ 4891949 w 10413242"/>
              <a:gd name="connsiteY1" fmla="*/ 0 h 6858000"/>
              <a:gd name="connsiteX2" fmla="*/ 10413242 w 10413242"/>
              <a:gd name="connsiteY2" fmla="*/ 0 h 6858000"/>
              <a:gd name="connsiteX3" fmla="*/ 5521293 w 10413242"/>
              <a:gd name="connsiteY3" fmla="*/ 6858000 h 6858000"/>
              <a:gd name="connsiteX4" fmla="*/ 0 w 10413242"/>
              <a:gd name="connsiteY4" fmla="*/ 6858000 h 6858000"/>
              <a:gd name="connsiteX0" fmla="*/ 0 w 10413242"/>
              <a:gd name="connsiteY0" fmla="*/ 6858000 h 6858000"/>
              <a:gd name="connsiteX1" fmla="*/ 4891949 w 10413242"/>
              <a:gd name="connsiteY1" fmla="*/ 0 h 6858000"/>
              <a:gd name="connsiteX2" fmla="*/ 10413242 w 10413242"/>
              <a:gd name="connsiteY2" fmla="*/ 0 h 6858000"/>
              <a:gd name="connsiteX3" fmla="*/ 10393544 w 10413242"/>
              <a:gd name="connsiteY3" fmla="*/ 6858000 h 6858000"/>
              <a:gd name="connsiteX4" fmla="*/ 0 w 10413242"/>
              <a:gd name="connsiteY4" fmla="*/ 6858000 h 6858000"/>
              <a:gd name="connsiteX0" fmla="*/ 0 w 9130352"/>
              <a:gd name="connsiteY0" fmla="*/ 6871648 h 6871648"/>
              <a:gd name="connsiteX1" fmla="*/ 3609059 w 9130352"/>
              <a:gd name="connsiteY1" fmla="*/ 0 h 6871648"/>
              <a:gd name="connsiteX2" fmla="*/ 9130352 w 9130352"/>
              <a:gd name="connsiteY2" fmla="*/ 0 h 6871648"/>
              <a:gd name="connsiteX3" fmla="*/ 9110654 w 9130352"/>
              <a:gd name="connsiteY3" fmla="*/ 6858000 h 6871648"/>
              <a:gd name="connsiteX4" fmla="*/ 0 w 9130352"/>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19668 w 9139366"/>
              <a:gd name="connsiteY3" fmla="*/ 6858000 h 6871648"/>
              <a:gd name="connsiteX4" fmla="*/ 9014 w 9139366"/>
              <a:gd name="connsiteY4" fmla="*/ 6871648 h 6871648"/>
              <a:gd name="connsiteX0" fmla="*/ 9014 w 9139366"/>
              <a:gd name="connsiteY0" fmla="*/ 6871648 h 6871648"/>
              <a:gd name="connsiteX1" fmla="*/ 0 w 9139366"/>
              <a:gd name="connsiteY1" fmla="*/ 0 h 6871648"/>
              <a:gd name="connsiteX2" fmla="*/ 9139366 w 9139366"/>
              <a:gd name="connsiteY2" fmla="*/ 0 h 6871648"/>
              <a:gd name="connsiteX3" fmla="*/ 9129898 w 9139366"/>
              <a:gd name="connsiteY3" fmla="*/ 6871624 h 6871648"/>
              <a:gd name="connsiteX4" fmla="*/ 9014 w 9139366"/>
              <a:gd name="connsiteY4" fmla="*/ 6871648 h 6871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9366" h="6871648">
                <a:moveTo>
                  <a:pt x="9014" y="6871648"/>
                </a:moveTo>
                <a:cubicBezTo>
                  <a:pt x="6009" y="4581099"/>
                  <a:pt x="3005" y="2290549"/>
                  <a:pt x="0" y="0"/>
                </a:cubicBezTo>
                <a:lnTo>
                  <a:pt x="9139366" y="0"/>
                </a:lnTo>
                <a:lnTo>
                  <a:pt x="9129898" y="6871624"/>
                </a:lnTo>
                <a:lnTo>
                  <a:pt x="9014" y="6871648"/>
                </a:lnTo>
                <a:close/>
              </a:path>
            </a:pathLst>
          </a:custGeom>
          <a:gradFill flip="none" rotWithShape="1">
            <a:gsLst>
              <a:gs pos="0">
                <a:srgbClr val="213955">
                  <a:shade val="30000"/>
                  <a:satMod val="115000"/>
                </a:srgbClr>
              </a:gs>
              <a:gs pos="50000">
                <a:srgbClr val="213955">
                  <a:shade val="67500"/>
                  <a:satMod val="115000"/>
                </a:srgbClr>
              </a:gs>
              <a:gs pos="100000">
                <a:srgbClr val="213955">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pic>
        <p:nvPicPr>
          <p:cNvPr id="7170" name="Picture 2" descr="G:\PAWAN STUDY MATERIAL\DY PATIL\FUNDAMENTALS OF COMPUTER\Bussiness plan source\8ae22a32d98560dd0997abd39d7017c9510dd.jpe"/>
          <p:cNvPicPr>
            <a:picLocks noChangeAspect="1" noChangeArrowheads="1"/>
          </p:cNvPicPr>
          <p:nvPr/>
        </p:nvPicPr>
        <p:blipFill>
          <a:blip r:embed="rId2"/>
          <a:srcRect b="4839"/>
          <a:stretch>
            <a:fillRect/>
          </a:stretch>
        </p:blipFill>
        <p:spPr bwMode="auto">
          <a:xfrm>
            <a:off x="2595988" y="209550"/>
            <a:ext cx="3957212" cy="4682262"/>
          </a:xfrm>
          <a:prstGeom prst="rect">
            <a:avLst/>
          </a:prstGeom>
          <a:noFill/>
        </p:spPr>
      </p:pic>
      <p:pic>
        <p:nvPicPr>
          <p:cNvPr id="5" name="Picture 2" descr="C:\Users\Admin\Downloads\pngwing.com (86).png"/>
          <p:cNvPicPr>
            <a:picLocks noChangeAspect="1" noChangeArrowheads="1"/>
          </p:cNvPicPr>
          <p:nvPr/>
        </p:nvPicPr>
        <p:blipFill>
          <a:blip r:embed="rId3" cstate="print"/>
          <a:srcRect/>
          <a:stretch>
            <a:fillRect/>
          </a:stretch>
        </p:blipFill>
        <p:spPr bwMode="auto">
          <a:xfrm>
            <a:off x="0" y="3557628"/>
            <a:ext cx="1143000" cy="1585872"/>
          </a:xfrm>
          <a:prstGeom prst="rect">
            <a:avLst/>
          </a:prstGeom>
          <a:noFill/>
        </p:spPr>
      </p:pic>
      <p:pic>
        <p:nvPicPr>
          <p:cNvPr id="6" name="Picture 2" descr="C:\Users\Admin\Downloads\pngwing.com (86).png"/>
          <p:cNvPicPr>
            <a:picLocks noChangeAspect="1" noChangeArrowheads="1"/>
          </p:cNvPicPr>
          <p:nvPr/>
        </p:nvPicPr>
        <p:blipFill>
          <a:blip r:embed="rId4" cstate="print"/>
          <a:srcRect/>
          <a:stretch>
            <a:fillRect/>
          </a:stretch>
        </p:blipFill>
        <p:spPr bwMode="auto">
          <a:xfrm>
            <a:off x="8077200" y="-1"/>
            <a:ext cx="1066800" cy="1480147"/>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102</Words>
  <Application>Microsoft Macintosh PowerPoint</Application>
  <PresentationFormat>On-screen Show (16:9)</PresentationFormat>
  <Paragraphs>18</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Lucida Calligraphy</vt:lpstr>
      <vt:lpstr>Lucida Handwriting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Arjun Sarule</cp:lastModifiedBy>
  <cp:revision>28</cp:revision>
  <dcterms:created xsi:type="dcterms:W3CDTF">2021-01-05T19:03:31Z</dcterms:created>
  <dcterms:modified xsi:type="dcterms:W3CDTF">2021-06-20T08:17:54Z</dcterms:modified>
</cp:coreProperties>
</file>